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63" r:id="rId3"/>
    <p:sldId id="259" r:id="rId4"/>
    <p:sldId id="256" r:id="rId5"/>
    <p:sldId id="265" r:id="rId6"/>
    <p:sldId id="267" r:id="rId7"/>
    <p:sldId id="266" r:id="rId8"/>
    <p:sldId id="264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1056" y="1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53D971F-4AFD-40FF-875A-7244DADEFA9F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8786CE1-C36B-4128-9A23-6FCF95AC3B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971F-4AFD-40FF-875A-7244DADEFA9F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6CE1-C36B-4128-9A23-6FCF95AC3B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971F-4AFD-40FF-875A-7244DADEFA9F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6CE1-C36B-4128-9A23-6FCF95AC3B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971F-4AFD-40FF-875A-7244DADEFA9F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6CE1-C36B-4128-9A23-6FCF95AC3B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971F-4AFD-40FF-875A-7244DADEFA9F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6CE1-C36B-4128-9A23-6FCF95AC3B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971F-4AFD-40FF-875A-7244DADEFA9F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6CE1-C36B-4128-9A23-6FCF95AC3B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53D971F-4AFD-40FF-875A-7244DADEFA9F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8786CE1-C36B-4128-9A23-6FCF95AC3B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53D971F-4AFD-40FF-875A-7244DADEFA9F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8786CE1-C36B-4128-9A23-6FCF95AC3B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971F-4AFD-40FF-875A-7244DADEFA9F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6CE1-C36B-4128-9A23-6FCF95AC3B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971F-4AFD-40FF-875A-7244DADEFA9F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6CE1-C36B-4128-9A23-6FCF95AC3B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971F-4AFD-40FF-875A-7244DADEFA9F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6CE1-C36B-4128-9A23-6FCF95AC3B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53D971F-4AFD-40FF-875A-7244DADEFA9F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8786CE1-C36B-4128-9A23-6FCF95AC3B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Network Controlled  City Rover </a:t>
            </a:r>
            <a:br>
              <a:rPr lang="en-US" dirty="0" smtClean="0"/>
            </a:b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2119862"/>
          </a:xfrm>
        </p:spPr>
        <p:txBody>
          <a:bodyPr>
            <a:normAutofit/>
          </a:bodyPr>
          <a:lstStyle/>
          <a:p>
            <a:r>
              <a:rPr lang="en-US" dirty="0" smtClean="0"/>
              <a:t>ECE 4180 Design Project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dirty="0" smtClean="0"/>
              <a:t>Team members: </a:t>
            </a:r>
            <a:r>
              <a:rPr lang="en-US" dirty="0" err="1" smtClean="0"/>
              <a:t>Ankit</a:t>
            </a:r>
            <a:r>
              <a:rPr lang="en-US" dirty="0" smtClean="0"/>
              <a:t> Patel</a:t>
            </a:r>
          </a:p>
          <a:p>
            <a:r>
              <a:rPr lang="en-US" dirty="0" smtClean="0"/>
              <a:t>	                   Jaison George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Remotely controlled </a:t>
            </a:r>
            <a:r>
              <a:rPr lang="en-US" dirty="0" err="1" smtClean="0"/>
              <a:t>iRobot</a:t>
            </a:r>
            <a:r>
              <a:rPr lang="en-US" dirty="0" smtClean="0"/>
              <a:t> Create robot over </a:t>
            </a:r>
            <a:r>
              <a:rPr lang="en-US" dirty="0" err="1" smtClean="0"/>
              <a:t>Wifi</a:t>
            </a:r>
            <a:endParaRPr lang="en-US" dirty="0" smtClean="0"/>
          </a:p>
          <a:p>
            <a:r>
              <a:rPr lang="en-US" dirty="0" smtClean="0"/>
              <a:t>A C# form to send and receive data from the C# app that controls the </a:t>
            </a:r>
            <a:r>
              <a:rPr lang="en-US" dirty="0" err="1" smtClean="0"/>
              <a:t>iRobot</a:t>
            </a:r>
            <a:r>
              <a:rPr lang="en-US" dirty="0" smtClean="0"/>
              <a:t> and the </a:t>
            </a:r>
            <a:r>
              <a:rPr lang="en-US" dirty="0" err="1" smtClean="0"/>
              <a:t>mbed</a:t>
            </a:r>
            <a:endParaRPr lang="en-US" dirty="0" smtClean="0"/>
          </a:p>
          <a:p>
            <a:r>
              <a:rPr lang="en-US" dirty="0" smtClean="0"/>
              <a:t>USB web-cam on the PC on the </a:t>
            </a:r>
            <a:r>
              <a:rPr lang="en-US" dirty="0" err="1" smtClean="0"/>
              <a:t>iRobot</a:t>
            </a:r>
            <a:r>
              <a:rPr lang="en-US" dirty="0" smtClean="0"/>
              <a:t> streams </a:t>
            </a:r>
            <a:r>
              <a:rPr lang="en-US" dirty="0" err="1" smtClean="0"/>
              <a:t>mjpeg</a:t>
            </a:r>
            <a:r>
              <a:rPr lang="en-US" dirty="0" smtClean="0"/>
              <a:t> video to the client.</a:t>
            </a:r>
          </a:p>
          <a:p>
            <a:r>
              <a:rPr lang="en-US" dirty="0" smtClean="0"/>
              <a:t>Environmental sensors connected to the </a:t>
            </a:r>
            <a:r>
              <a:rPr lang="en-US" dirty="0" err="1" smtClean="0"/>
              <a:t>mbed</a:t>
            </a:r>
            <a:r>
              <a:rPr lang="en-US" dirty="0" smtClean="0"/>
              <a:t> that is connected to server PC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r>
              <a:rPr lang="en-US" dirty="0" smtClean="0"/>
              <a:t>Parts List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28800"/>
          <a:ext cx="82296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8800"/>
                <a:gridCol w="2590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Parts Needed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Quantity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iRobot</a:t>
                      </a:r>
                      <a:r>
                        <a:rPr lang="en-US" baseline="0" dirty="0" smtClean="0"/>
                        <a:t> Create robot and charger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Intel</a:t>
                      </a:r>
                      <a:r>
                        <a:rPr lang="en-US" baseline="0" dirty="0" smtClean="0"/>
                        <a:t> 2800 Mini ITX PC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Mbed</a:t>
                      </a:r>
                      <a:r>
                        <a:rPr lang="en-US" baseline="0" dirty="0" smtClean="0"/>
                        <a:t> NXP LPC 1768 microcontroller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Logtech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Quickcam</a:t>
                      </a:r>
                      <a:r>
                        <a:rPr lang="en-US" dirty="0" smtClean="0"/>
                        <a:t> Pro 5000 webcam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Servos</a:t>
                      </a:r>
                      <a:r>
                        <a:rPr lang="en-US" baseline="0" dirty="0" smtClean="0"/>
                        <a:t> for web-cam tilt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SCP1000 Barometric pressure sensor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SHT15</a:t>
                      </a:r>
                      <a:r>
                        <a:rPr lang="en-US" baseline="0" dirty="0" smtClean="0"/>
                        <a:t> Humidity and Temperature sensor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Parallax</a:t>
                      </a:r>
                      <a:r>
                        <a:rPr lang="en-US" baseline="0" dirty="0" smtClean="0"/>
                        <a:t> CO gas sensor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Xbox 360</a:t>
                      </a:r>
                      <a:r>
                        <a:rPr lang="en-US" baseline="0" dirty="0" smtClean="0"/>
                        <a:t> controller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webcamXP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(webcam stream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software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EasyPHP</a:t>
                      </a:r>
                      <a:r>
                        <a:rPr lang="en-US" dirty="0" smtClean="0"/>
                        <a:t>  </a:t>
                      </a:r>
                      <a:r>
                        <a:rPr lang="en-US" dirty="0" err="1" smtClean="0"/>
                        <a:t>DevServer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mobile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server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software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/>
          <p:cNvSpPr/>
          <p:nvPr/>
        </p:nvSpPr>
        <p:spPr>
          <a:xfrm>
            <a:off x="4191000" y="2971800"/>
            <a:ext cx="3429000" cy="36576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76801" y="3429000"/>
            <a:ext cx="19812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Windows 7/8/8.1 PC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876801" y="5029200"/>
            <a:ext cx="1981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iRobot</a:t>
            </a:r>
            <a:r>
              <a:rPr lang="en-US" dirty="0" smtClean="0"/>
              <a:t> Create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2895601" y="4648200"/>
            <a:ext cx="1981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895601" y="4038600"/>
            <a:ext cx="0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Isosceles Triangle 12"/>
          <p:cNvSpPr/>
          <p:nvPr/>
        </p:nvSpPr>
        <p:spPr>
          <a:xfrm rot="10800000">
            <a:off x="2667001" y="3657600"/>
            <a:ext cx="457200" cy="381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Flowchart: Data 13"/>
          <p:cNvSpPr/>
          <p:nvPr/>
        </p:nvSpPr>
        <p:spPr>
          <a:xfrm>
            <a:off x="685800" y="2057400"/>
            <a:ext cx="1143000" cy="533400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Data 14"/>
          <p:cNvSpPr/>
          <p:nvPr/>
        </p:nvSpPr>
        <p:spPr>
          <a:xfrm>
            <a:off x="457200" y="2590800"/>
            <a:ext cx="1143000" cy="304800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81000" y="2971800"/>
            <a:ext cx="1600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Client PC</a:t>
            </a:r>
          </a:p>
          <a:p>
            <a:r>
              <a:rPr lang="en-US" dirty="0" smtClean="0"/>
              <a:t>C#  Windows Form</a:t>
            </a:r>
            <a:endParaRPr lang="en-US" dirty="0"/>
          </a:p>
        </p:txBody>
      </p:sp>
      <p:sp>
        <p:nvSpPr>
          <p:cNvPr id="18" name="Arc 17"/>
          <p:cNvSpPr/>
          <p:nvPr/>
        </p:nvSpPr>
        <p:spPr>
          <a:xfrm>
            <a:off x="1524000" y="1828800"/>
            <a:ext cx="457200" cy="457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c 19"/>
          <p:cNvSpPr/>
          <p:nvPr/>
        </p:nvSpPr>
        <p:spPr>
          <a:xfrm>
            <a:off x="1600200" y="1752600"/>
            <a:ext cx="457200" cy="457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229557" y="2819400"/>
            <a:ext cx="685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6477000" y="2667000"/>
            <a:ext cx="228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143956" y="2819400"/>
            <a:ext cx="1009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Webcam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124200" y="43434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Server PC </a:t>
            </a:r>
          </a:p>
          <a:p>
            <a:r>
              <a:rPr lang="en-US" dirty="0" smtClean="0"/>
              <a:t>C# core program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 rot="10800000">
            <a:off x="6534356" y="3258050"/>
            <a:ext cx="76200" cy="170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0" name="Rectangle 39"/>
          <p:cNvSpPr/>
          <p:nvPr/>
        </p:nvSpPr>
        <p:spPr>
          <a:xfrm>
            <a:off x="5029200" y="5486400"/>
            <a:ext cx="16764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Mbed</a:t>
            </a:r>
            <a:r>
              <a:rPr lang="en-US" dirty="0" smtClean="0"/>
              <a:t> NXP1768</a:t>
            </a:r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838200" y="4800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1447800" y="4800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85800" y="4495800"/>
            <a:ext cx="76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 flipH="1">
            <a:off x="609600" y="4572000"/>
            <a:ext cx="2286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533400" y="4419600"/>
            <a:ext cx="12192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 flipH="1">
            <a:off x="990600" y="4572000"/>
            <a:ext cx="5334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381000" y="4038600"/>
            <a:ext cx="2014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Xbox 360 controller</a:t>
            </a:r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5181600" y="6019800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Sensors</a:t>
            </a:r>
            <a:endParaRPr lang="en-US" dirty="0"/>
          </a:p>
        </p:txBody>
      </p:sp>
      <p:sp>
        <p:nvSpPr>
          <p:cNvPr id="53" name="Title 1"/>
          <p:cNvSpPr txBox="1">
            <a:spLocks/>
          </p:cNvSpPr>
          <p:nvPr/>
        </p:nvSpPr>
        <p:spPr>
          <a:xfrm>
            <a:off x="3810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1752600" y="2895600"/>
            <a:ext cx="152400" cy="76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1409700" y="2832100"/>
            <a:ext cx="355600" cy="92069"/>
          </a:xfrm>
          <a:custGeom>
            <a:avLst/>
            <a:gdLst>
              <a:gd name="connsiteX0" fmla="*/ 0 w 355600"/>
              <a:gd name="connsiteY0" fmla="*/ 0 h 92069"/>
              <a:gd name="connsiteX1" fmla="*/ 25400 w 355600"/>
              <a:gd name="connsiteY1" fmla="*/ 38100 h 92069"/>
              <a:gd name="connsiteX2" fmla="*/ 114300 w 355600"/>
              <a:gd name="connsiteY2" fmla="*/ 63500 h 92069"/>
              <a:gd name="connsiteX3" fmla="*/ 203200 w 355600"/>
              <a:gd name="connsiteY3" fmla="*/ 88900 h 92069"/>
              <a:gd name="connsiteX4" fmla="*/ 355600 w 355600"/>
              <a:gd name="connsiteY4" fmla="*/ 88900 h 92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00" h="92069">
                <a:moveTo>
                  <a:pt x="0" y="0"/>
                </a:moveTo>
                <a:cubicBezTo>
                  <a:pt x="8467" y="12700"/>
                  <a:pt x="13481" y="28565"/>
                  <a:pt x="25400" y="38100"/>
                </a:cubicBezTo>
                <a:cubicBezTo>
                  <a:pt x="33858" y="44867"/>
                  <a:pt x="110751" y="62486"/>
                  <a:pt x="114300" y="63500"/>
                </a:cubicBezTo>
                <a:cubicBezTo>
                  <a:pt x="139524" y="70707"/>
                  <a:pt x="177791" y="87312"/>
                  <a:pt x="203200" y="88900"/>
                </a:cubicBezTo>
                <a:cubicBezTo>
                  <a:pt x="253901" y="92069"/>
                  <a:pt x="304800" y="88900"/>
                  <a:pt x="355600" y="8890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457200" y="762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Component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Block Diagram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Server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Client connects to the C# server app on the server PC.</a:t>
            </a:r>
          </a:p>
          <a:p>
            <a:r>
              <a:rPr lang="en-US" dirty="0" smtClean="0"/>
              <a:t>Xbox </a:t>
            </a:r>
            <a:r>
              <a:rPr lang="en-US" dirty="0" smtClean="0"/>
              <a:t>360 controller sends </a:t>
            </a:r>
            <a:r>
              <a:rPr lang="en-US" dirty="0" smtClean="0"/>
              <a:t>input to the receiver on the client.</a:t>
            </a:r>
          </a:p>
          <a:p>
            <a:r>
              <a:rPr lang="en-US" dirty="0" smtClean="0"/>
              <a:t>Client encodes message and sends it to the server.</a:t>
            </a:r>
          </a:p>
          <a:p>
            <a:r>
              <a:rPr lang="en-US" dirty="0" smtClean="0"/>
              <a:t>Uses UDP protocol to send packets.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Server decodes the message and sends to the </a:t>
            </a:r>
            <a:r>
              <a:rPr lang="en-US" dirty="0" err="1" smtClean="0"/>
              <a:t>iRobot</a:t>
            </a:r>
            <a:r>
              <a:rPr lang="en-US" dirty="0" smtClean="0"/>
              <a:t> or </a:t>
            </a:r>
            <a:r>
              <a:rPr lang="en-US" dirty="0" err="1" smtClean="0"/>
              <a:t>mbed</a:t>
            </a:r>
            <a:endParaRPr lang="en-US" dirty="0"/>
          </a:p>
          <a:p>
            <a:r>
              <a:rPr lang="en-US" dirty="0" smtClean="0"/>
              <a:t>Server </a:t>
            </a:r>
            <a:r>
              <a:rPr lang="en-US" dirty="0" smtClean="0"/>
              <a:t>records </a:t>
            </a:r>
            <a:r>
              <a:rPr lang="en-US" dirty="0" err="1" smtClean="0"/>
              <a:t>mbed</a:t>
            </a:r>
            <a:r>
              <a:rPr lang="en-US" dirty="0" smtClean="0"/>
              <a:t> </a:t>
            </a:r>
            <a:r>
              <a:rPr lang="en-US" dirty="0" smtClean="0"/>
              <a:t>sensor </a:t>
            </a:r>
            <a:r>
              <a:rPr lang="en-US" dirty="0" smtClean="0"/>
              <a:t>data in a log file </a:t>
            </a:r>
            <a:r>
              <a:rPr lang="en-US" dirty="0" smtClean="0"/>
              <a:t>and </a:t>
            </a:r>
            <a:r>
              <a:rPr lang="en-US" dirty="0" smtClean="0"/>
              <a:t>sends video </a:t>
            </a:r>
            <a:r>
              <a:rPr lang="en-US" dirty="0" smtClean="0"/>
              <a:t>to the client.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en-US" dirty="0" smtClean="0"/>
              <a:t>User Interfaces</a:t>
            </a:r>
            <a:endParaRPr lang="en-US" dirty="0"/>
          </a:p>
        </p:txBody>
      </p:sp>
      <p:pic>
        <p:nvPicPr>
          <p:cNvPr id="8" name="Picture 7" descr="server_sid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726" y="3805096"/>
            <a:ext cx="4864873" cy="29767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91000" y="1524000"/>
            <a:ext cx="1522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Client C# form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202802" y="6356866"/>
            <a:ext cx="1583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Server C# from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162800" y="5359542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PHP GUI</a:t>
            </a:r>
            <a:endParaRPr lang="en-US" dirty="0"/>
          </a:p>
        </p:txBody>
      </p:sp>
      <p:pic>
        <p:nvPicPr>
          <p:cNvPr id="1026" name="Picture 2" descr="C:\Users\Thunder\Desktop\4180_CityRover\images\ph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343" y="1447800"/>
            <a:ext cx="2699262" cy="391001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Thunder\Desktop\4180_CityRover\images\client_sid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1295400"/>
            <a:ext cx="3962399" cy="2425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</a:t>
            </a:r>
            <a:r>
              <a:rPr lang="en-US" smtClean="0"/>
              <a:t>: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62200"/>
            <a:ext cx="4191000" cy="3886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Xbox controller</a:t>
            </a:r>
          </a:p>
          <a:p>
            <a:r>
              <a:rPr lang="en-US" dirty="0" smtClean="0"/>
              <a:t>Left stick :  direction </a:t>
            </a:r>
          </a:p>
          <a:p>
            <a:r>
              <a:rPr lang="en-US" dirty="0" smtClean="0"/>
              <a:t>Right stick: webcam tilt</a:t>
            </a:r>
          </a:p>
          <a:p>
            <a:r>
              <a:rPr lang="en-US" dirty="0" smtClean="0"/>
              <a:t>Right trigger: forward</a:t>
            </a:r>
          </a:p>
          <a:p>
            <a:r>
              <a:rPr lang="en-US" dirty="0" smtClean="0"/>
              <a:t>Left trigger: reverse</a:t>
            </a:r>
          </a:p>
          <a:p>
            <a:r>
              <a:rPr lang="en-US" dirty="0" smtClean="0"/>
              <a:t>D-pad for turn in place</a:t>
            </a:r>
          </a:p>
          <a:p>
            <a:pPr>
              <a:buNone/>
            </a:pPr>
            <a:r>
              <a:rPr lang="en-US" b="1" dirty="0" smtClean="0"/>
              <a:t>Keyboard</a:t>
            </a:r>
          </a:p>
          <a:p>
            <a:r>
              <a:rPr lang="en-US" dirty="0" smtClean="0"/>
              <a:t>WASD: move and direction</a:t>
            </a:r>
          </a:p>
          <a:p>
            <a:r>
              <a:rPr lang="en-US" dirty="0" smtClean="0"/>
              <a:t>Q,E:  turn in place</a:t>
            </a:r>
          </a:p>
          <a:p>
            <a:r>
              <a:rPr lang="en-US" dirty="0" smtClean="0"/>
              <a:t>Shift: double speed</a:t>
            </a:r>
          </a:p>
          <a:p>
            <a:pPr>
              <a:buNone/>
            </a:pPr>
            <a:r>
              <a:rPr lang="en-US" b="1" dirty="0" smtClean="0"/>
              <a:t>PHP GUI</a:t>
            </a:r>
          </a:p>
          <a:p>
            <a:endParaRPr lang="en-US" dirty="0"/>
          </a:p>
        </p:txBody>
      </p:sp>
      <p:pic>
        <p:nvPicPr>
          <p:cNvPr id="5" name="Content Placeholder 4" descr="XBox360WirelessControlle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543329"/>
            <a:ext cx="4038600" cy="286687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/>
          <a:lstStyle/>
          <a:p>
            <a:r>
              <a:rPr lang="en-US" dirty="0" err="1" smtClean="0"/>
              <a:t>Mbed</a:t>
            </a:r>
            <a:r>
              <a:rPr lang="en-US" dirty="0" smtClean="0"/>
              <a:t> Peripherals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524001"/>
            <a:ext cx="4495800" cy="5181599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Two servos for webcam tilt</a:t>
            </a:r>
          </a:p>
          <a:p>
            <a:r>
              <a:rPr lang="en-US" dirty="0" smtClean="0"/>
              <a:t>SHT15 :  I2C</a:t>
            </a:r>
          </a:p>
          <a:p>
            <a:pPr lvl="1"/>
            <a:r>
              <a:rPr lang="en-US" dirty="0" smtClean="0"/>
              <a:t>Temperature</a:t>
            </a:r>
          </a:p>
          <a:p>
            <a:pPr lvl="2"/>
            <a:r>
              <a:rPr lang="en-US" dirty="0" smtClean="0"/>
              <a:t>-40</a:t>
            </a:r>
            <a:r>
              <a:rPr lang="en-US" baseline="30000" dirty="0" smtClean="0"/>
              <a:t>o</a:t>
            </a:r>
            <a:r>
              <a:rPr lang="en-US" dirty="0" smtClean="0"/>
              <a:t>C to123</a:t>
            </a:r>
            <a:r>
              <a:rPr lang="en-US" baseline="30000" dirty="0" smtClean="0"/>
              <a:t>o</a:t>
            </a:r>
            <a:r>
              <a:rPr lang="en-US" dirty="0" smtClean="0"/>
              <a:t>C  (Err +/-1.5C)</a:t>
            </a:r>
          </a:p>
          <a:p>
            <a:pPr lvl="1"/>
            <a:r>
              <a:rPr lang="en-US" dirty="0" smtClean="0"/>
              <a:t>Humidity</a:t>
            </a:r>
          </a:p>
          <a:p>
            <a:pPr lvl="2"/>
            <a:r>
              <a:rPr lang="en-US" dirty="0" smtClean="0"/>
              <a:t>10 % to 90%  (Err +/-2%)</a:t>
            </a:r>
          </a:p>
          <a:p>
            <a:r>
              <a:rPr lang="en-US" dirty="0" smtClean="0"/>
              <a:t>SCP1000: SPI</a:t>
            </a:r>
          </a:p>
          <a:p>
            <a:pPr lvl="1"/>
            <a:r>
              <a:rPr lang="en-US" dirty="0" smtClean="0"/>
              <a:t>30kPa to 120kPa</a:t>
            </a:r>
          </a:p>
          <a:p>
            <a:r>
              <a:rPr lang="en-US" dirty="0" smtClean="0"/>
              <a:t>Parallax CO: Tp1 Analog in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7" name="Content Placeholder 6" descr="20131203_15372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1524000"/>
            <a:ext cx="3505200" cy="2628900"/>
          </a:xfrm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800600" y="4191000"/>
          <a:ext cx="40386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9650"/>
                <a:gridCol w="1009650"/>
                <a:gridCol w="1009650"/>
                <a:gridCol w="1009650"/>
              </a:tblGrid>
              <a:tr h="36068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mbed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SHT15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mbed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SCP1000</a:t>
                      </a:r>
                      <a:endParaRPr lang="en-US" dirty="0"/>
                    </a:p>
                  </a:txBody>
                  <a:tcPr/>
                </a:tc>
              </a:tr>
              <a:tr h="36068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Gnd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CSB</a:t>
                      </a:r>
                      <a:endParaRPr lang="en-US" dirty="0"/>
                    </a:p>
                  </a:txBody>
                  <a:tcPr/>
                </a:tc>
              </a:tr>
              <a:tr h="36068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VCC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MISO</a:t>
                      </a:r>
                      <a:endParaRPr lang="en-US" dirty="0"/>
                    </a:p>
                  </a:txBody>
                  <a:tcPr/>
                </a:tc>
              </a:tr>
              <a:tr h="360680">
                <a:tc>
                  <a:txBody>
                    <a:bodyPr/>
                    <a:lstStyle/>
                    <a:p>
                      <a:r>
                        <a:rPr lang="en-US" dirty="0" smtClean="0"/>
                        <a:t>p9 </a:t>
                      </a:r>
                      <a:r>
                        <a:rPr lang="en-US" dirty="0" err="1" smtClean="0"/>
                        <a:t>sda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MOSI</a:t>
                      </a:r>
                      <a:endParaRPr lang="en-US" dirty="0"/>
                    </a:p>
                  </a:txBody>
                  <a:tcPr/>
                </a:tc>
              </a:tr>
              <a:tr h="360680">
                <a:tc>
                  <a:txBody>
                    <a:bodyPr/>
                    <a:lstStyle/>
                    <a:p>
                      <a:r>
                        <a:rPr lang="en-US" dirty="0" smtClean="0"/>
                        <a:t>p10 </a:t>
                      </a:r>
                      <a:r>
                        <a:rPr lang="en-US" dirty="0" err="1" smtClean="0"/>
                        <a:t>scl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SCK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/>
          <p:cNvPicPr/>
          <p:nvPr/>
        </p:nvPicPr>
        <p:blipFill>
          <a:blip r:embed="rId3" cstate="print"/>
          <a:srcRect l="4348" t="4762" r="15217" b="19048"/>
          <a:stretch>
            <a:fillRect/>
          </a:stretch>
        </p:blipFill>
        <p:spPr bwMode="auto">
          <a:xfrm>
            <a:off x="990600" y="5181600"/>
            <a:ext cx="2819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/>
          <a:lstStyle/>
          <a:p>
            <a:r>
              <a:rPr lang="en-US" dirty="0" smtClean="0"/>
              <a:t>Possible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Mobile WLAN on the Server PC</a:t>
            </a:r>
          </a:p>
          <a:p>
            <a:endParaRPr lang="en-US" dirty="0"/>
          </a:p>
        </p:txBody>
      </p:sp>
      <p:sp>
        <p:nvSpPr>
          <p:cNvPr id="12" name="Content Placeholder 11"/>
          <p:cNvSpPr txBox="1">
            <a:spLocks noGrp="1"/>
          </p:cNvSpPr>
          <p:nvPr>
            <p:ph sz="half" idx="2"/>
          </p:nvPr>
        </p:nvSpPr>
        <p:spPr>
          <a:xfrm>
            <a:off x="685800" y="2514600"/>
            <a:ext cx="3231013" cy="25914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N link robotic arm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6" name="Picture 15" descr="GPS.jpg"/>
          <p:cNvPicPr>
            <a:picLocks noChangeAspect="1"/>
          </p:cNvPicPr>
          <p:nvPr/>
        </p:nvPicPr>
        <p:blipFill>
          <a:blip r:embed="rId2" cstate="print"/>
          <a:srcRect l="18000" t="3600" r="21200" b="3600"/>
          <a:stretch>
            <a:fillRect/>
          </a:stretch>
        </p:blipFill>
        <p:spPr>
          <a:xfrm>
            <a:off x="7010400" y="4114800"/>
            <a:ext cx="1524000" cy="2326105"/>
          </a:xfrm>
          <a:prstGeom prst="rect">
            <a:avLst/>
          </a:prstGeom>
        </p:spPr>
      </p:pic>
      <p:pic>
        <p:nvPicPr>
          <p:cNvPr id="17" name="Picture 16" descr="AndroidPhone.jpg"/>
          <p:cNvPicPr>
            <a:picLocks noChangeAspect="1"/>
          </p:cNvPicPr>
          <p:nvPr/>
        </p:nvPicPr>
        <p:blipFill>
          <a:blip r:embed="rId3" cstate="print"/>
          <a:srcRect l="30833" r="32500" b="2222"/>
          <a:stretch>
            <a:fillRect/>
          </a:stretch>
        </p:blipFill>
        <p:spPr>
          <a:xfrm>
            <a:off x="4724400" y="3200400"/>
            <a:ext cx="914400" cy="1828800"/>
          </a:xfrm>
          <a:prstGeom prst="rect">
            <a:avLst/>
          </a:prstGeom>
        </p:spPr>
      </p:pic>
      <p:pic>
        <p:nvPicPr>
          <p:cNvPr id="18" name="Picture 17" descr="RobotAr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3000" y="3048000"/>
            <a:ext cx="2753360" cy="206502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419600" y="2514600"/>
            <a:ext cx="2656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Smartphone App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629400" y="3657600"/>
            <a:ext cx="20150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GPS receiver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663</TotalTime>
  <Words>374</Words>
  <Application>Microsoft Office PowerPoint</Application>
  <PresentationFormat>On-screen Show (4:3)</PresentationFormat>
  <Paragraphs>108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Urban</vt:lpstr>
      <vt:lpstr>Network Controlled  City Rover  </vt:lpstr>
      <vt:lpstr>Project Description</vt:lpstr>
      <vt:lpstr>Parts List</vt:lpstr>
      <vt:lpstr>PowerPoint Presentation</vt:lpstr>
      <vt:lpstr>Client Server Communication</vt:lpstr>
      <vt:lpstr>User Interfaces</vt:lpstr>
      <vt:lpstr>Client: Controls</vt:lpstr>
      <vt:lpstr>Mbed Peripherals</vt:lpstr>
      <vt:lpstr>Possible Improvements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Jaison</dc:creator>
  <cp:lastModifiedBy>Windows User</cp:lastModifiedBy>
  <cp:revision>55</cp:revision>
  <dcterms:created xsi:type="dcterms:W3CDTF">2013-11-07T18:56:37Z</dcterms:created>
  <dcterms:modified xsi:type="dcterms:W3CDTF">2013-12-09T12:17:59Z</dcterms:modified>
</cp:coreProperties>
</file>